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59" r:id="rId8"/>
    <p:sldId id="278" r:id="rId9"/>
    <p:sldId id="269" r:id="rId10"/>
    <p:sldId id="279" r:id="rId11"/>
    <p:sldId id="271" r:id="rId12"/>
    <p:sldId id="263" r:id="rId13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ýchozí oddíl" id="{334440EA-B307-4F72-B3BA-72D574758B87}">
          <p14:sldIdLst>
            <p14:sldId id="256"/>
            <p14:sldId id="273"/>
            <p14:sldId id="274"/>
            <p14:sldId id="275"/>
            <p14:sldId id="276"/>
            <p14:sldId id="277"/>
            <p14:sldId id="259"/>
            <p14:sldId id="278"/>
            <p14:sldId id="269"/>
            <p14:sldId id="279"/>
            <p14:sldId id="27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41" autoAdjust="0"/>
    <p:restoredTop sz="94660"/>
  </p:normalViewPr>
  <p:slideViewPr>
    <p:cSldViewPr snapToGrid="0">
      <p:cViewPr>
        <p:scale>
          <a:sx n="100" d="100"/>
          <a:sy n="100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e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05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237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5464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959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25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409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11525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9066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49349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046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5349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4A8E88-6F01-40D2-9C36-640BFB95B932}" type="datetimeFigureOut">
              <a:rPr lang="cs-CZ" smtClean="0"/>
              <a:t>22.04.2017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90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6369" y="5433708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brázek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13996" y="932017"/>
            <a:ext cx="2506511" cy="2506511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78818" y="3500910"/>
            <a:ext cx="8181805" cy="1920178"/>
          </a:xfrm>
        </p:spPr>
        <p:txBody>
          <a:bodyPr>
            <a:normAutofit/>
          </a:bodyPr>
          <a:lstStyle/>
          <a:p>
            <a:pPr algn="ctr">
              <a:lnSpc>
                <a:spcPct val="75000"/>
              </a:lnSpc>
            </a:pPr>
            <a:r>
              <a:rPr lang="cs-CZ" sz="5100" dirty="0"/>
              <a:t>SYSTÉM AUTOMATICKÉHO LADĚNÍ PRO SEDMISTRUNNÉ KYTARY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961106" y="5496090"/>
            <a:ext cx="7217228" cy="771743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VYPRACOVAL: Bc. VOJTĚCH JEŘÁBEK</a:t>
            </a:r>
          </a:p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VEDOUCÍ PRÁCE: Ing. </a:t>
            </a:r>
            <a:r>
              <a:rPr lang="cs-CZ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Vladimír </a:t>
            </a:r>
            <a:r>
              <a:rPr lang="cs-CZ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Levek</a:t>
            </a:r>
            <a:endParaRPr lang="cs-CZ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056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Výsledek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Systém je schopen samostatně pracovat bez dalších komponent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Výběr a ladění libovolné struny samostatně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Ochrana před ovlivnění šumem a nesprávným vyhodnocením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7578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Pokračování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59" y="1845734"/>
            <a:ext cx="7736841" cy="4023360"/>
          </a:xfrm>
        </p:spPr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Integrace všech komponent na DPS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Doplnění programu o funkci ladění všech strun zároveň, možnosti úpravy ladění uživatelem a šetření baterie.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Editace parametrů pomocí USB</a:t>
            </a:r>
          </a:p>
          <a:p>
            <a:pPr marL="201168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2050681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sz="7200" dirty="0"/>
              <a:t>Děkuji za pozornost</a:t>
            </a:r>
            <a:br>
              <a:rPr lang="cs-CZ" dirty="0"/>
            </a:b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sz="2800" dirty="0">
                <a:solidFill>
                  <a:schemeClr val="tx1"/>
                </a:solidFill>
              </a:rPr>
              <a:t>Přejdeme k praktické ukázce</a:t>
            </a:r>
          </a:p>
        </p:txBody>
      </p:sp>
    </p:spTree>
    <p:extLst>
      <p:ext uri="{BB962C8B-B14F-4D97-AF65-F5344CB8AC3E}">
        <p14:creationId xmlns:p14="http://schemas.microsoft.com/office/powerpoint/2010/main" val="2343038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Obsah prezentace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Systém TronicalTune 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Ladící mechanika </a:t>
            </a:r>
            <a:r>
              <a:rPr lang="cs-CZ" sz="6400" dirty="0" err="1"/>
              <a:t>RoboHead</a:t>
            </a:r>
            <a:endParaRPr lang="cs-CZ" sz="6400" dirty="0"/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Analýza signálu kytary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Realizace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Ukázka funkce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9442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51770"/>
            <a:ext cx="7607056" cy="885591"/>
          </a:xfrm>
        </p:spPr>
        <p:txBody>
          <a:bodyPr/>
          <a:lstStyle/>
          <a:p>
            <a:pPr algn="ctr"/>
            <a:r>
              <a:rPr lang="cs-CZ" dirty="0"/>
              <a:t>Systém TronicalTune </a:t>
            </a:r>
            <a:endParaRPr lang="cs-CZ" dirty="0"/>
          </a:p>
        </p:txBody>
      </p:sp>
      <p:pic>
        <p:nvPicPr>
          <p:cNvPr id="4" name="start_bg_video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960" y="1893231"/>
            <a:ext cx="7607056" cy="427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1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obrázek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36181" y="2132331"/>
            <a:ext cx="4907819" cy="3450166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95350"/>
            <a:ext cx="7543800" cy="842011"/>
          </a:xfrm>
        </p:spPr>
        <p:txBody>
          <a:bodyPr>
            <a:normAutofit/>
          </a:bodyPr>
          <a:lstStyle/>
          <a:p>
            <a:pPr algn="ctr"/>
            <a:r>
              <a:rPr lang="cs-CZ" dirty="0"/>
              <a:t>Systém TronicalTune </a:t>
            </a:r>
            <a:r>
              <a:rPr lang="cs-CZ" dirty="0"/>
              <a:t> 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cs-CZ" sz="2800" dirty="0"/>
              <a:t>Snímání vibrací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Žádný zásah </a:t>
            </a:r>
            <a:br>
              <a:rPr lang="cs-CZ" sz="2800" dirty="0"/>
            </a:br>
            <a:r>
              <a:rPr lang="cs-CZ" sz="2800" dirty="0"/>
              <a:t>do konstrukce kytary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Možnost ručního ladění </a:t>
            </a:r>
            <a:br>
              <a:rPr lang="cs-CZ" sz="2800" dirty="0"/>
            </a:br>
            <a:r>
              <a:rPr lang="cs-CZ" sz="2800" dirty="0"/>
              <a:t>bez použití elektroniky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Ladící mechanika </a:t>
            </a:r>
            <a:br>
              <a:rPr lang="cs-CZ" sz="2800" dirty="0"/>
            </a:br>
            <a:r>
              <a:rPr lang="cs-CZ" sz="2800" dirty="0"/>
              <a:t>s integrovaným motorem </a:t>
            </a:r>
            <a:r>
              <a:rPr lang="cs-CZ" sz="2800" dirty="0" err="1"/>
              <a:t>RoboHead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52953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Zástupný symbol pro obsah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572" y="3785280"/>
            <a:ext cx="2704188" cy="2083814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>
            <a:noAutofit/>
          </a:bodyPr>
          <a:lstStyle/>
          <a:p>
            <a:pPr algn="ctr"/>
            <a:r>
              <a:rPr lang="cs-CZ" dirty="0"/>
              <a:t>Ladící mechanika </a:t>
            </a:r>
            <a:r>
              <a:rPr lang="cs-CZ" dirty="0" err="1"/>
              <a:t>RoboHead</a:t>
            </a:r>
            <a:endParaRPr lang="cs-CZ" dirty="0"/>
          </a:p>
        </p:txBody>
      </p:sp>
      <p:sp>
        <p:nvSpPr>
          <p:cNvPr id="26" name="Content Placeholder 8"/>
          <p:cNvSpPr>
            <a:spLocks noGrp="1"/>
          </p:cNvSpPr>
          <p:nvPr>
            <p:ph idx="1"/>
          </p:nvPr>
        </p:nvSpPr>
        <p:spPr>
          <a:xfrm>
            <a:off x="822960" y="1845734"/>
            <a:ext cx="4612298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Dostupné jako náhradní díl pro systém TronicalTune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Krokový motor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Odpor cívek </a:t>
            </a:r>
            <a:r>
              <a:rPr lang="el-GR" sz="2800" dirty="0">
                <a:solidFill>
                  <a:srgbClr val="000000"/>
                </a:solidFill>
              </a:rPr>
              <a:t>16 Ω</a:t>
            </a:r>
            <a:endParaRPr lang="cs-CZ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3800 kroků na otočení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9 V pro spolehlivé ladění libovolné struny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258" y="1835316"/>
            <a:ext cx="2931502" cy="182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Kmitočtová analýza</a:t>
            </a:r>
          </a:p>
        </p:txBody>
      </p:sp>
      <p:sp>
        <p:nvSpPr>
          <p:cNvPr id="11" name="Zástupný symbol pro obsah 10"/>
          <p:cNvSpPr>
            <a:spLocks noGrp="1"/>
          </p:cNvSpPr>
          <p:nvPr>
            <p:ph idx="1"/>
          </p:nvPr>
        </p:nvSpPr>
        <p:spPr>
          <a:xfrm>
            <a:off x="822959" y="1988609"/>
            <a:ext cx="7543801" cy="1859491"/>
          </a:xfrm>
        </p:spPr>
        <p:txBody>
          <a:bodyPr>
            <a:normAutofit/>
          </a:bodyPr>
          <a:lstStyle/>
          <a:p>
            <a:r>
              <a:rPr lang="cs-CZ" sz="2800" dirty="0"/>
              <a:t>Struna H1, f = 61,74 Hz </a:t>
            </a:r>
          </a:p>
          <a:p>
            <a:r>
              <a:rPr lang="cs-CZ" sz="2800" dirty="0"/>
              <a:t>Piezoelektrický senzor</a:t>
            </a:r>
          </a:p>
          <a:p>
            <a:r>
              <a:rPr lang="cs-CZ" sz="2800" dirty="0"/>
              <a:t>Měření osciloskopem</a:t>
            </a:r>
          </a:p>
          <a:p>
            <a:endParaRPr lang="cs-CZ" sz="2800" dirty="0"/>
          </a:p>
        </p:txBody>
      </p:sp>
      <p:pic>
        <p:nvPicPr>
          <p:cNvPr id="2056" name="Picture 8" descr="https://lh3.googleusercontent.com/tvLuiCBVq9nlCkehozdm_2MZUQ6Gt_6KEVKGLig-cK1BjBhr0Kiy5bS9Zi_gCJW1p6fm5ip5eaPkmNisCiTAjGEiWCKSLZF4BUPvG2wcSX0x-K1ArYoX5sGKJs9-twPZYWXaOJf4j5DUWqJfQ04rEwpVcpdEgRIujJBw_nUb81KcXwBkMtOZ2D3BWLEVO9QDKXEBzy8-6d8Hj4CGrZzyCJlSU6FeoKglNjHO72I8l6VtGs-I7E-fCwB04s8FD7VwxMw5DiEq85iDoOR4B9fmuWE-W-zSqS9T3_esgf5FG5tSQSnTdoEt3tco8_jG02nZ6LDZHsfqt55iHDwMYuDqHDhCid2T7dV-4nu91LGZV2bEnHt9DaQPbe3Uu76Z6eBsZNndmegFx3EUN_EuUyt_OIiRwRTUqMq9gx2Ya90H_gzRoQowAbgCT7KQqjRYYUrnGg0RayrP2rfS1yZwcxKWuYrmd_LpPmxS2DB3HP6L1jzjk0nK2Ov2B2Xtc8g75MWB9tW7kDPJtdl7twDDtrLlIii0F5mTY8kHUuodkAVx77gOKsO8OgEUU9deU-jOIRVICCwKDUtb6n-HAmSiEbyr9t73iPiIuR8Y6-nNZ_1SzSMZLefQ2xOu=w624-h191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59" y="3778886"/>
            <a:ext cx="7543801" cy="230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768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3013"/>
            <a:ext cx="9144000" cy="365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98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76814" y="628650"/>
            <a:ext cx="4036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9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Výsledek</a:t>
            </a:r>
            <a:endParaRPr lang="cs-CZ" sz="6000" dirty="0">
              <a:solidFill>
                <a:schemeClr val="tx1"/>
              </a:solidFill>
            </a:endParaRPr>
          </a:p>
        </p:txBody>
      </p:sp>
      <p:pic>
        <p:nvPicPr>
          <p:cNvPr id="3074" name="Picture 2" descr="https://lh3.googleusercontent.com/KWcnqo1cOGm2CZ7xFgmWuzlMftuy_a6tZtYS0xGccYTpIf_h-tqdtwWpiw18zkEU_9xacR6sBydIBhu4iSliVRvx2kQ49-f593r9x0Izm50n7dgGU7dBOFLHyZWuZpLrGsyYcULmbALnX78DkODEV7KbDzUkFqp_SBHS5BGxj5BCpzAtt9wwmULMgS1ggfW82hQCQtePksOtHA25YfiYRJLSPQ8Vx3NGuUUfFegsGozuVVoAO0mhp--lCbwsmey7fEqhllWHF1-m7J73NIJbg0I4aCHW9XzmPx-KAoKdzfJ-ADon9at4Mss3TUf4847YDGYv24Qkpk7Pl8qhek_fMfwzaTZC80ezoVz39r2rcTpRMYV-40Qj8W1VUMPdJtVmtMIo78fz__6b3uO4K0Pyt5F12BtKZQuZuSHePAOPl5fMuZQ7F9GrJfe28PN97AavEe0vTnMSNOqYwEOub3oWPc9h05oKZWMQAZnFU4hAPGEajSa-Z8646cAQKdhioHYg41QsVh8wh_9dij-h7BAkCWelMSrW16m41dZqyk3sZH6jRunz97RerqKitLxiqJRU-k63BzCB28Y6nmIBy0AD8xG72XNtgSpuNHCfRCQf73e2R-SXU2ju=w1042-h672-n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416" y="1846263"/>
            <a:ext cx="623761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410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iva">
  <a:themeElements>
    <a:clrScheme name="Retrospek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820</TotalTime>
  <Words>141</Words>
  <Application>Microsoft Office PowerPoint</Application>
  <PresentationFormat>Předvádění na obrazovce (4:3)</PresentationFormat>
  <Paragraphs>38</Paragraphs>
  <Slides>12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Retrospektiva</vt:lpstr>
      <vt:lpstr>SYSTÉM AUTOMATICKÉHO LADĚNÍ PRO SEDMISTRUNNÉ KYTARY</vt:lpstr>
      <vt:lpstr>Obsah prezentace</vt:lpstr>
      <vt:lpstr>Systém TronicalTune </vt:lpstr>
      <vt:lpstr>Systém TronicalTune  </vt:lpstr>
      <vt:lpstr>Ladící mechanika RoboHead</vt:lpstr>
      <vt:lpstr>Kmitočtová analýza</vt:lpstr>
      <vt:lpstr>Návrh zařízení</vt:lpstr>
      <vt:lpstr>Návrh zařízení</vt:lpstr>
      <vt:lpstr>Výsledek</vt:lpstr>
      <vt:lpstr>Výsledek</vt:lpstr>
      <vt:lpstr>Pokračování</vt:lpstr>
      <vt:lpstr>Děkuji za pozornost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Bezdrátový přenos zvuku</dc:title>
  <dc:creator>Účet Microsoft</dc:creator>
  <cp:lastModifiedBy>recrutty@gmail.com</cp:lastModifiedBy>
  <cp:revision>56</cp:revision>
  <dcterms:created xsi:type="dcterms:W3CDTF">2015-01-12T14:41:29Z</dcterms:created>
  <dcterms:modified xsi:type="dcterms:W3CDTF">2017-04-22T17:26:15Z</dcterms:modified>
</cp:coreProperties>
</file>

<file path=docProps/thumbnail.jpeg>
</file>